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1" r:id="rId4"/>
    <p:sldId id="260" r:id="rId5"/>
    <p:sldId id="262" r:id="rId6"/>
    <p:sldId id="277" r:id="rId7"/>
    <p:sldId id="263" r:id="rId8"/>
    <p:sldId id="264" r:id="rId9"/>
    <p:sldId id="265" r:id="rId10"/>
    <p:sldId id="268" r:id="rId11"/>
    <p:sldId id="269" r:id="rId12"/>
    <p:sldId id="271" r:id="rId13"/>
    <p:sldId id="272" r:id="rId14"/>
    <p:sldId id="275" r:id="rId15"/>
    <p:sldId id="276" r:id="rId16"/>
    <p:sldId id="273" r:id="rId17"/>
    <p:sldId id="274" r:id="rId18"/>
    <p:sldId id="270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45121-E1A6-4E1F-9760-568A92623B1B}" v="1" dt="2024-04-17T13:26:18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65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ia Yu" userId="88a20680db698325" providerId="LiveId" clId="{6BD45121-E1A6-4E1F-9760-568A92623B1B}"/>
    <pc:docChg chg="custSel addSld delSld modSld">
      <pc:chgData name="Olivia Yu" userId="88a20680db698325" providerId="LiveId" clId="{6BD45121-E1A6-4E1F-9760-568A92623B1B}" dt="2024-04-17T13:30:16.242" v="14"/>
      <pc:docMkLst>
        <pc:docMk/>
      </pc:docMkLst>
      <pc:sldChg chg="addSp delSp modSp mod">
        <pc:chgData name="Olivia Yu" userId="88a20680db698325" providerId="LiveId" clId="{6BD45121-E1A6-4E1F-9760-568A92623B1B}" dt="2024-04-17T13:26:35.011" v="10" actId="1076"/>
        <pc:sldMkLst>
          <pc:docMk/>
          <pc:sldMk cId="854922148" sldId="265"/>
        </pc:sldMkLst>
        <pc:picChg chg="del">
          <ac:chgData name="Olivia Yu" userId="88a20680db698325" providerId="LiveId" clId="{6BD45121-E1A6-4E1F-9760-568A92623B1B}" dt="2024-04-17T13:26:21.747" v="5" actId="478"/>
          <ac:picMkLst>
            <pc:docMk/>
            <pc:sldMk cId="854922148" sldId="265"/>
            <ac:picMk id="3" creationId="{74896ED0-D19F-CDB8-E7C6-20DB4350C7AD}"/>
          </ac:picMkLst>
        </pc:picChg>
        <pc:picChg chg="add mod modCrop">
          <ac:chgData name="Olivia Yu" userId="88a20680db698325" providerId="LiveId" clId="{6BD45121-E1A6-4E1F-9760-568A92623B1B}" dt="2024-04-17T13:26:35.011" v="10" actId="1076"/>
          <ac:picMkLst>
            <pc:docMk/>
            <pc:sldMk cId="854922148" sldId="265"/>
            <ac:picMk id="4" creationId="{8561B859-A79C-3C0C-4AB5-70EAF04612CE}"/>
          </ac:picMkLst>
        </pc:picChg>
      </pc:sldChg>
      <pc:sldChg chg="del">
        <pc:chgData name="Olivia Yu" userId="88a20680db698325" providerId="LiveId" clId="{6BD45121-E1A6-4E1F-9760-568A92623B1B}" dt="2024-04-17T13:25:59.226" v="0" actId="47"/>
        <pc:sldMkLst>
          <pc:docMk/>
          <pc:sldMk cId="1625445263" sldId="266"/>
        </pc:sldMkLst>
      </pc:sldChg>
      <pc:sldChg chg="modSp mod">
        <pc:chgData name="Olivia Yu" userId="88a20680db698325" providerId="LiveId" clId="{6BD45121-E1A6-4E1F-9760-568A92623B1B}" dt="2024-04-17T13:29:14.087" v="12" actId="1076"/>
        <pc:sldMkLst>
          <pc:docMk/>
          <pc:sldMk cId="689863955" sldId="268"/>
        </pc:sldMkLst>
        <pc:picChg chg="mod">
          <ac:chgData name="Olivia Yu" userId="88a20680db698325" providerId="LiveId" clId="{6BD45121-E1A6-4E1F-9760-568A92623B1B}" dt="2024-04-17T13:29:14.087" v="12" actId="1076"/>
          <ac:picMkLst>
            <pc:docMk/>
            <pc:sldMk cId="689863955" sldId="268"/>
            <ac:picMk id="5" creationId="{C948047C-F3EC-737B-4587-A10307085164}"/>
          </ac:picMkLst>
        </pc:picChg>
      </pc:sldChg>
      <pc:sldChg chg="modSp add mod">
        <pc:chgData name="Olivia Yu" userId="88a20680db698325" providerId="LiveId" clId="{6BD45121-E1A6-4E1F-9760-568A92623B1B}" dt="2024-04-17T13:30:16.242" v="14"/>
        <pc:sldMkLst>
          <pc:docMk/>
          <pc:sldMk cId="1087198104" sldId="277"/>
        </pc:sldMkLst>
        <pc:spChg chg="mod">
          <ac:chgData name="Olivia Yu" userId="88a20680db698325" providerId="LiveId" clId="{6BD45121-E1A6-4E1F-9760-568A92623B1B}" dt="2024-04-17T13:30:16.242" v="14"/>
          <ac:spMkLst>
            <pc:docMk/>
            <pc:sldMk cId="1087198104" sldId="277"/>
            <ac:spMk id="4" creationId="{29ECD2AE-2B66-CE8F-221F-936BA99BD892}"/>
          </ac:spMkLst>
        </pc:spChg>
      </pc:sldChg>
    </pc:docChg>
  </pc:docChgLst>
  <pc:docChgLst>
    <pc:chgData name="Matias Siad" userId="a1293ff7272f14b7" providerId="LiveId" clId="{8F13052A-DEDF-4BC1-9E99-80E20602B4AB}"/>
    <pc:docChg chg="undo custSel addSld delSld modSld">
      <pc:chgData name="Matias Siad" userId="a1293ff7272f14b7" providerId="LiveId" clId="{8F13052A-DEDF-4BC1-9E99-80E20602B4AB}" dt="2024-04-15T07:00:51.084" v="225" actId="1038"/>
      <pc:docMkLst>
        <pc:docMk/>
      </pc:docMkLst>
      <pc:sldChg chg="addSp delSp modSp mod setBg">
        <pc:chgData name="Matias Siad" userId="a1293ff7272f14b7" providerId="LiveId" clId="{8F13052A-DEDF-4BC1-9E99-80E20602B4AB}" dt="2024-04-15T06:31:34.323" v="45" actId="207"/>
        <pc:sldMkLst>
          <pc:docMk/>
          <pc:sldMk cId="1758876035" sldId="257"/>
        </pc:sldMkLst>
        <pc:spChg chg="mod ord">
          <ac:chgData name="Matias Siad" userId="a1293ff7272f14b7" providerId="LiveId" clId="{8F13052A-DEDF-4BC1-9E99-80E20602B4AB}" dt="2024-04-15T06:31:34.323" v="45" actId="207"/>
          <ac:spMkLst>
            <pc:docMk/>
            <pc:sldMk cId="1758876035" sldId="257"/>
            <ac:spMk id="2" creationId="{412FF88A-E190-BE87-1184-4116D163B9EE}"/>
          </ac:spMkLst>
        </pc:spChg>
        <pc:spChg chg="add del">
          <ac:chgData name="Matias Siad" userId="a1293ff7272f14b7" providerId="LiveId" clId="{8F13052A-DEDF-4BC1-9E99-80E20602B4AB}" dt="2024-04-15T06:29:14.034" v="20" actId="478"/>
          <ac:spMkLst>
            <pc:docMk/>
            <pc:sldMk cId="1758876035" sldId="257"/>
            <ac:spMk id="5" creationId="{CC31F716-9710-0EB1-FA15-4DC70E1722D7}"/>
          </ac:spMkLst>
        </pc:spChg>
        <pc:spChg chg="add">
          <ac:chgData name="Matias Siad" userId="a1293ff7272f14b7" providerId="LiveId" clId="{8F13052A-DEDF-4BC1-9E99-80E20602B4AB}" dt="2024-04-15T06:30:23.123" v="29" actId="26606"/>
          <ac:spMkLst>
            <pc:docMk/>
            <pc:sldMk cId="1758876035" sldId="257"/>
            <ac:spMk id="8" creationId="{37C89E4B-3C9F-44B9-8B86-D9E3D112D8EC}"/>
          </ac:spMkLst>
        </pc:spChg>
        <pc:spChg chg="add del">
          <ac:chgData name="Matias Siad" userId="a1293ff7272f14b7" providerId="LiveId" clId="{8F13052A-DEDF-4BC1-9E99-80E20602B4AB}" dt="2024-04-15T06:29:47.553" v="27" actId="26606"/>
          <ac:spMkLst>
            <pc:docMk/>
            <pc:sldMk cId="1758876035" sldId="257"/>
            <ac:spMk id="11" creationId="{37C89E4B-3C9F-44B9-8B86-D9E3D112D8EC}"/>
          </ac:spMkLst>
        </pc:spChg>
        <pc:spChg chg="add del">
          <ac:chgData name="Matias Siad" userId="a1293ff7272f14b7" providerId="LiveId" clId="{8F13052A-DEDF-4BC1-9E99-80E20602B4AB}" dt="2024-04-15T06:26:55.245" v="17" actId="26606"/>
          <ac:spMkLst>
            <pc:docMk/>
            <pc:sldMk cId="1758876035" sldId="257"/>
            <ac:spMk id="1030" creationId="{20D5D19D-0789-4518-B5DC-D47ADF69D25A}"/>
          </ac:spMkLst>
        </pc:spChg>
        <pc:spChg chg="add del">
          <ac:chgData name="Matias Siad" userId="a1293ff7272f14b7" providerId="LiveId" clId="{8F13052A-DEDF-4BC1-9E99-80E20602B4AB}" dt="2024-04-15T06:25:42.637" v="8" actId="26606"/>
          <ac:spMkLst>
            <pc:docMk/>
            <pc:sldMk cId="1758876035" sldId="257"/>
            <ac:spMk id="1031" creationId="{06DA9DF9-31F7-4056-B42E-878CC92417B8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33" creationId="{658970D8-8D1D-4B5C-894B-E871CC86543D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34" creationId="{362D44EE-C852-4460-B8B5-C4F2BC20510C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35" creationId="{F227E5B6-9132-43CA-B503-37A18562ADF2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37" creationId="{03C2051E-A88D-48E5-BACF-AAED17892722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39" creationId="{7821A508-2985-4905-874A-527429BAABFA}"/>
          </ac:spMkLst>
        </pc:spChg>
        <pc:spChg chg="add del">
          <ac:chgData name="Matias Siad" userId="a1293ff7272f14b7" providerId="LiveId" clId="{8F13052A-DEDF-4BC1-9E99-80E20602B4AB}" dt="2024-04-15T06:26:55.245" v="17" actId="26606"/>
          <ac:spMkLst>
            <pc:docMk/>
            <pc:sldMk cId="1758876035" sldId="257"/>
            <ac:spMk id="1040" creationId="{B81933D1-5615-42C7-9C0B-4EB7105CCE2D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41" creationId="{D2929CB1-0E3C-4B2D-ADC5-0154FB33BA44}"/>
          </ac:spMkLst>
        </pc:spChg>
        <pc:spChg chg="add del">
          <ac:chgData name="Matias Siad" userId="a1293ff7272f14b7" providerId="LiveId" clId="{8F13052A-DEDF-4BC1-9E99-80E20602B4AB}" dt="2024-04-15T06:26:55.245" v="17" actId="26606"/>
          <ac:spMkLst>
            <pc:docMk/>
            <pc:sldMk cId="1758876035" sldId="257"/>
            <ac:spMk id="1042" creationId="{19C9EAEA-39D0-4B0E-A0EB-51E7B26740B1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43" creationId="{5F2F0C84-BE8C-4DC2-A6D3-30349A801D5C}"/>
          </ac:spMkLst>
        </pc:spChg>
        <pc:spChg chg="add del">
          <ac:chgData name="Matias Siad" userId="a1293ff7272f14b7" providerId="LiveId" clId="{8F13052A-DEDF-4BC1-9E99-80E20602B4AB}" dt="2024-04-15T06:25:46.906" v="12" actId="26606"/>
          <ac:spMkLst>
            <pc:docMk/>
            <pc:sldMk cId="1758876035" sldId="257"/>
            <ac:spMk id="1045" creationId="{5964CBE2-084A-47DF-A704-CF5F6217B569}"/>
          </ac:spMkLst>
        </pc:spChg>
        <pc:spChg chg="add del">
          <ac:chgData name="Matias Siad" userId="a1293ff7272f14b7" providerId="LiveId" clId="{8F13052A-DEDF-4BC1-9E99-80E20602B4AB}" dt="2024-04-15T06:25:46.906" v="12" actId="26606"/>
          <ac:spMkLst>
            <pc:docMk/>
            <pc:sldMk cId="1758876035" sldId="257"/>
            <ac:spMk id="1046" creationId="{686A5CBB-E03B-4019-8BCD-78975D39E48C}"/>
          </ac:spMkLst>
        </pc:spChg>
        <pc:spChg chg="add del">
          <ac:chgData name="Matias Siad" userId="a1293ff7272f14b7" providerId="LiveId" clId="{8F13052A-DEDF-4BC1-9E99-80E20602B4AB}" dt="2024-04-15T06:25:46.906" v="12" actId="26606"/>
          <ac:spMkLst>
            <pc:docMk/>
            <pc:sldMk cId="1758876035" sldId="257"/>
            <ac:spMk id="1047" creationId="{94993204-9792-4E61-A83C-73D4379E2B1C}"/>
          </ac:spMkLst>
        </pc:spChg>
        <pc:spChg chg="add del">
          <ac:chgData name="Matias Siad" userId="a1293ff7272f14b7" providerId="LiveId" clId="{8F13052A-DEDF-4BC1-9E99-80E20602B4AB}" dt="2024-04-15T06:25:51.639" v="14" actId="26606"/>
          <ac:spMkLst>
            <pc:docMk/>
            <pc:sldMk cId="1758876035" sldId="257"/>
            <ac:spMk id="1049" creationId="{9B7AD9F6-8CE7-4299-8FC6-328F4DCD3FF9}"/>
          </ac:spMkLst>
        </pc:spChg>
        <pc:spChg chg="add del">
          <ac:chgData name="Matias Siad" userId="a1293ff7272f14b7" providerId="LiveId" clId="{8F13052A-DEDF-4BC1-9E99-80E20602B4AB}" dt="2024-04-15T06:25:51.639" v="14" actId="26606"/>
          <ac:spMkLst>
            <pc:docMk/>
            <pc:sldMk cId="1758876035" sldId="257"/>
            <ac:spMk id="1050" creationId="{F49775AF-8896-43EE-92C6-83497D6DC56F}"/>
          </ac:spMkLst>
        </pc:spChg>
        <pc:grpChg chg="add del">
          <ac:chgData name="Matias Siad" userId="a1293ff7272f14b7" providerId="LiveId" clId="{8F13052A-DEDF-4BC1-9E99-80E20602B4AB}" dt="2024-04-15T06:26:55.245" v="17" actId="26606"/>
          <ac:grpSpMkLst>
            <pc:docMk/>
            <pc:sldMk cId="1758876035" sldId="257"/>
            <ac:grpSpMk id="1032" creationId="{032D8612-31EB-44CF-A1D0-14FD4C705424}"/>
          </ac:grpSpMkLst>
        </pc:grpChg>
        <pc:picChg chg="add del mod">
          <ac:chgData name="Matias Siad" userId="a1293ff7272f14b7" providerId="LiveId" clId="{8F13052A-DEDF-4BC1-9E99-80E20602B4AB}" dt="2024-04-15T06:25:26.761" v="5" actId="478"/>
          <ac:picMkLst>
            <pc:docMk/>
            <pc:sldMk cId="1758876035" sldId="257"/>
            <ac:picMk id="3" creationId="{7D0BA316-16D4-AC91-2B19-52B923F7AC24}"/>
          </ac:picMkLst>
        </pc:picChg>
        <pc:picChg chg="add mod">
          <ac:chgData name="Matias Siad" userId="a1293ff7272f14b7" providerId="LiveId" clId="{8F13052A-DEDF-4BC1-9E99-80E20602B4AB}" dt="2024-04-15T06:30:23.123" v="29" actId="26606"/>
          <ac:picMkLst>
            <pc:docMk/>
            <pc:sldMk cId="1758876035" sldId="257"/>
            <ac:picMk id="6" creationId="{91974B3D-E85D-67BE-0291-381DA834622F}"/>
          </ac:picMkLst>
        </pc:picChg>
        <pc:picChg chg="add mod">
          <ac:chgData name="Matias Siad" userId="a1293ff7272f14b7" providerId="LiveId" clId="{8F13052A-DEDF-4BC1-9E99-80E20602B4AB}" dt="2024-04-15T06:25:51.639" v="14" actId="26606"/>
          <ac:picMkLst>
            <pc:docMk/>
            <pc:sldMk cId="1758876035" sldId="257"/>
            <ac:picMk id="1026" creationId="{7A379D6B-A7A1-CE7A-E8FE-F146B88BA70F}"/>
          </ac:picMkLst>
        </pc:picChg>
        <pc:picChg chg="add del mod">
          <ac:chgData name="Matias Siad" userId="a1293ff7272f14b7" providerId="LiveId" clId="{8F13052A-DEDF-4BC1-9E99-80E20602B4AB}" dt="2024-04-15T06:26:59.385" v="18" actId="478"/>
          <ac:picMkLst>
            <pc:docMk/>
            <pc:sldMk cId="1758876035" sldId="257"/>
            <ac:picMk id="1028" creationId="{932D56B3-9FB2-6986-BB80-7D979F2BDA73}"/>
          </ac:picMkLst>
        </pc:picChg>
        <pc:cxnChg chg="add">
          <ac:chgData name="Matias Siad" userId="a1293ff7272f14b7" providerId="LiveId" clId="{8F13052A-DEDF-4BC1-9E99-80E20602B4AB}" dt="2024-04-15T06:30:23.123" v="29" actId="26606"/>
          <ac:cxnSpMkLst>
            <pc:docMk/>
            <pc:sldMk cId="1758876035" sldId="257"/>
            <ac:cxnSpMk id="9" creationId="{AA2EAA10-076F-46BD-8F0F-B9A2FB77A85C}"/>
          </ac:cxnSpMkLst>
        </pc:cxnChg>
        <pc:cxnChg chg="add">
          <ac:chgData name="Matias Siad" userId="a1293ff7272f14b7" providerId="LiveId" clId="{8F13052A-DEDF-4BC1-9E99-80E20602B4AB}" dt="2024-04-15T06:30:23.123" v="29" actId="26606"/>
          <ac:cxnSpMkLst>
            <pc:docMk/>
            <pc:sldMk cId="1758876035" sldId="257"/>
            <ac:cxnSpMk id="10" creationId="{D891E407-403B-4764-86C9-33A56D3BCAA3}"/>
          </ac:cxnSpMkLst>
        </pc:cxnChg>
        <pc:cxnChg chg="add del">
          <ac:chgData name="Matias Siad" userId="a1293ff7272f14b7" providerId="LiveId" clId="{8F13052A-DEDF-4BC1-9E99-80E20602B4AB}" dt="2024-04-15T06:29:47.553" v="27" actId="26606"/>
          <ac:cxnSpMkLst>
            <pc:docMk/>
            <pc:sldMk cId="1758876035" sldId="257"/>
            <ac:cxnSpMk id="13" creationId="{AA2EAA10-076F-46BD-8F0F-B9A2FB77A85C}"/>
          </ac:cxnSpMkLst>
        </pc:cxnChg>
        <pc:cxnChg chg="add del">
          <ac:chgData name="Matias Siad" userId="a1293ff7272f14b7" providerId="LiveId" clId="{8F13052A-DEDF-4BC1-9E99-80E20602B4AB}" dt="2024-04-15T06:29:47.553" v="27" actId="26606"/>
          <ac:cxnSpMkLst>
            <pc:docMk/>
            <pc:sldMk cId="1758876035" sldId="257"/>
            <ac:cxnSpMk id="15" creationId="{D891E407-403B-4764-86C9-33A56D3BCAA3}"/>
          </ac:cxnSpMkLst>
        </pc:cxnChg>
      </pc:sldChg>
      <pc:sldChg chg="addSp modSp new mod setBg addAnim">
        <pc:chgData name="Matias Siad" userId="a1293ff7272f14b7" providerId="LiveId" clId="{8F13052A-DEDF-4BC1-9E99-80E20602B4AB}" dt="2024-04-15T06:36:00.775" v="56" actId="255"/>
        <pc:sldMkLst>
          <pc:docMk/>
          <pc:sldMk cId="2944276717" sldId="258"/>
        </pc:sldMkLst>
        <pc:spChg chg="mod ord">
          <ac:chgData name="Matias Siad" userId="a1293ff7272f14b7" providerId="LiveId" clId="{8F13052A-DEDF-4BC1-9E99-80E20602B4AB}" dt="2024-04-15T06:36:00.775" v="56" actId="255"/>
          <ac:spMkLst>
            <pc:docMk/>
            <pc:sldMk cId="2944276717" sldId="258"/>
            <ac:spMk id="2" creationId="{A4328394-7FF8-C0E2-D8B8-967C6416FBAB}"/>
          </ac:spMkLst>
        </pc:spChg>
        <pc:spChg chg="add">
          <ac:chgData name="Matias Siad" userId="a1293ff7272f14b7" providerId="LiveId" clId="{8F13052A-DEDF-4BC1-9E99-80E20602B4AB}" dt="2024-04-15T06:35:49.619" v="54" actId="26606"/>
          <ac:spMkLst>
            <pc:docMk/>
            <pc:sldMk cId="2944276717" sldId="258"/>
            <ac:spMk id="9" creationId="{55666830-9A19-4E01-8505-D6C7F9AC5665}"/>
          </ac:spMkLst>
        </pc:spChg>
        <pc:spChg chg="add">
          <ac:chgData name="Matias Siad" userId="a1293ff7272f14b7" providerId="LiveId" clId="{8F13052A-DEDF-4BC1-9E99-80E20602B4AB}" dt="2024-04-15T06:35:49.619" v="54" actId="26606"/>
          <ac:spMkLst>
            <pc:docMk/>
            <pc:sldMk cId="2944276717" sldId="258"/>
            <ac:spMk id="11" creationId="{AE9FC877-7FB6-4D22-9988-35420644E202}"/>
          </ac:spMkLst>
        </pc:spChg>
        <pc:spChg chg="add">
          <ac:chgData name="Matias Siad" userId="a1293ff7272f14b7" providerId="LiveId" clId="{8F13052A-DEDF-4BC1-9E99-80E20602B4AB}" dt="2024-04-15T06:35:49.619" v="54" actId="26606"/>
          <ac:spMkLst>
            <pc:docMk/>
            <pc:sldMk cId="2944276717" sldId="258"/>
            <ac:spMk id="13" creationId="{E41809D1-F12E-46BB-B804-5F209D325E8B}"/>
          </ac:spMkLst>
        </pc:spChg>
        <pc:spChg chg="add">
          <ac:chgData name="Matias Siad" userId="a1293ff7272f14b7" providerId="LiveId" clId="{8F13052A-DEDF-4BC1-9E99-80E20602B4AB}" dt="2024-04-15T06:35:49.619" v="54" actId="26606"/>
          <ac:spMkLst>
            <pc:docMk/>
            <pc:sldMk cId="2944276717" sldId="258"/>
            <ac:spMk id="15" creationId="{AF2F604E-43BE-4DC3-B983-E071523364F8}"/>
          </ac:spMkLst>
        </pc:spChg>
        <pc:spChg chg="add">
          <ac:chgData name="Matias Siad" userId="a1293ff7272f14b7" providerId="LiveId" clId="{8F13052A-DEDF-4BC1-9E99-80E20602B4AB}" dt="2024-04-15T06:35:49.619" v="54" actId="26606"/>
          <ac:spMkLst>
            <pc:docMk/>
            <pc:sldMk cId="2944276717" sldId="258"/>
            <ac:spMk id="17" creationId="{08C9B587-E65E-4B52-B37C-ABEBB6E87928}"/>
          </ac:spMkLst>
        </pc:spChg>
        <pc:picChg chg="add mod">
          <ac:chgData name="Matias Siad" userId="a1293ff7272f14b7" providerId="LiveId" clId="{8F13052A-DEDF-4BC1-9E99-80E20602B4AB}" dt="2024-04-15T06:35:49.619" v="54" actId="26606"/>
          <ac:picMkLst>
            <pc:docMk/>
            <pc:sldMk cId="2944276717" sldId="258"/>
            <ac:picMk id="4" creationId="{2EA633EE-D09E-463F-BD13-C2E1AB8E8199}"/>
          </ac:picMkLst>
        </pc:picChg>
      </pc:sldChg>
      <pc:sldChg chg="addSp modSp new del mod">
        <pc:chgData name="Matias Siad" userId="a1293ff7272f14b7" providerId="LiveId" clId="{8F13052A-DEDF-4BC1-9E99-80E20602B4AB}" dt="2024-04-15T06:57:21.774" v="191" actId="2696"/>
        <pc:sldMkLst>
          <pc:docMk/>
          <pc:sldMk cId="4278695200" sldId="259"/>
        </pc:sldMkLst>
        <pc:spChg chg="add mod">
          <ac:chgData name="Matias Siad" userId="a1293ff7272f14b7" providerId="LiveId" clId="{8F13052A-DEDF-4BC1-9E99-80E20602B4AB}" dt="2024-04-15T06:39:16.279" v="65" actId="21"/>
          <ac:spMkLst>
            <pc:docMk/>
            <pc:sldMk cId="4278695200" sldId="259"/>
            <ac:spMk id="3" creationId="{C206E1FE-E0EE-C3E4-A205-94084B2BFA90}"/>
          </ac:spMkLst>
        </pc:spChg>
        <pc:spChg chg="add mod">
          <ac:chgData name="Matias Siad" userId="a1293ff7272f14b7" providerId="LiveId" clId="{8F13052A-DEDF-4BC1-9E99-80E20602B4AB}" dt="2024-04-15T06:39:10.082" v="64" actId="1076"/>
          <ac:spMkLst>
            <pc:docMk/>
            <pc:sldMk cId="4278695200" sldId="259"/>
            <ac:spMk id="5" creationId="{D8FCA9DD-6675-12FF-2189-AF354895CE1D}"/>
          </ac:spMkLst>
        </pc:spChg>
      </pc:sldChg>
      <pc:sldChg chg="new">
        <pc:chgData name="Matias Siad" userId="a1293ff7272f14b7" providerId="LiveId" clId="{8F13052A-DEDF-4BC1-9E99-80E20602B4AB}" dt="2024-04-15T06:39:33.268" v="66" actId="680"/>
        <pc:sldMkLst>
          <pc:docMk/>
          <pc:sldMk cId="2304830403" sldId="260"/>
        </pc:sldMkLst>
      </pc:sldChg>
      <pc:sldChg chg="addSp modSp add mod modClrScheme chgLayout">
        <pc:chgData name="Matias Siad" userId="a1293ff7272f14b7" providerId="LiveId" clId="{8F13052A-DEDF-4BC1-9E99-80E20602B4AB}" dt="2024-04-15T07:00:51.084" v="225" actId="1038"/>
        <pc:sldMkLst>
          <pc:docMk/>
          <pc:sldMk cId="3123217777" sldId="261"/>
        </pc:sldMkLst>
        <pc:spChg chg="add mod ord">
          <ac:chgData name="Matias Siad" userId="a1293ff7272f14b7" providerId="LiveId" clId="{8F13052A-DEDF-4BC1-9E99-80E20602B4AB}" dt="2024-04-15T06:55:13.240" v="142" actId="207"/>
          <ac:spMkLst>
            <pc:docMk/>
            <pc:sldMk cId="3123217777" sldId="261"/>
            <ac:spMk id="2" creationId="{16ED139E-90DC-DC3B-C98D-79EDD696C9AD}"/>
          </ac:spMkLst>
        </pc:spChg>
        <pc:spChg chg="mod">
          <ac:chgData name="Matias Siad" userId="a1293ff7272f14b7" providerId="LiveId" clId="{8F13052A-DEDF-4BC1-9E99-80E20602B4AB}" dt="2024-04-15T06:59:02.439" v="203" actId="20577"/>
          <ac:spMkLst>
            <pc:docMk/>
            <pc:sldMk cId="3123217777" sldId="261"/>
            <ac:spMk id="3" creationId="{C206E1FE-E0EE-C3E4-A205-94084B2BFA90}"/>
          </ac:spMkLst>
        </pc:spChg>
        <pc:spChg chg="add mod">
          <ac:chgData name="Matias Siad" userId="a1293ff7272f14b7" providerId="LiveId" clId="{8F13052A-DEDF-4BC1-9E99-80E20602B4AB}" dt="2024-04-15T07:00:51.084" v="225" actId="1038"/>
          <ac:spMkLst>
            <pc:docMk/>
            <pc:sldMk cId="3123217777" sldId="261"/>
            <ac:spMk id="4" creationId="{77E623F3-32CD-FF67-55E1-872E65A9B33B}"/>
          </ac:spMkLst>
        </pc:spChg>
        <pc:spChg chg="mod">
          <ac:chgData name="Matias Siad" userId="a1293ff7272f14b7" providerId="LiveId" clId="{8F13052A-DEDF-4BC1-9E99-80E20602B4AB}" dt="2024-04-15T06:59:38.186" v="208" actId="1036"/>
          <ac:spMkLst>
            <pc:docMk/>
            <pc:sldMk cId="3123217777" sldId="261"/>
            <ac:spMk id="5" creationId="{D8FCA9DD-6675-12FF-2189-AF354895CE1D}"/>
          </ac:spMkLst>
        </pc:spChg>
        <pc:spChg chg="add mod ord">
          <ac:chgData name="Matias Siad" userId="a1293ff7272f14b7" providerId="LiveId" clId="{8F13052A-DEDF-4BC1-9E99-80E20602B4AB}" dt="2024-04-15T06:46:51.320" v="111" actId="14100"/>
          <ac:spMkLst>
            <pc:docMk/>
            <pc:sldMk cId="3123217777" sldId="261"/>
            <ac:spMk id="6" creationId="{7D4EF3DD-CC0D-F207-ED3B-EF4D5BEEE1CE}"/>
          </ac:spMkLst>
        </pc:spChg>
        <pc:spChg chg="add mod ord">
          <ac:chgData name="Matias Siad" userId="a1293ff7272f14b7" providerId="LiveId" clId="{8F13052A-DEDF-4BC1-9E99-80E20602B4AB}" dt="2024-04-15T07:00:41.081" v="216" actId="1038"/>
          <ac:spMkLst>
            <pc:docMk/>
            <pc:sldMk cId="3123217777" sldId="261"/>
            <ac:spMk id="7" creationId="{BCE9FBB0-3D5F-6120-C904-EFE1CDD25E14}"/>
          </ac:spMkLst>
        </pc:spChg>
        <pc:spChg chg="add mod ord">
          <ac:chgData name="Matias Siad" userId="a1293ff7272f14b7" providerId="LiveId" clId="{8F13052A-DEDF-4BC1-9E99-80E20602B4AB}" dt="2024-04-15T06:52:39.008" v="137" actId="208"/>
          <ac:spMkLst>
            <pc:docMk/>
            <pc:sldMk cId="3123217777" sldId="261"/>
            <ac:spMk id="8" creationId="{1275CF26-9A7E-3E3E-4766-0C8854AD9A4E}"/>
          </ac:spMkLst>
        </pc:spChg>
        <pc:picChg chg="add mod ord">
          <ac:chgData name="Matias Siad" userId="a1293ff7272f14b7" providerId="LiveId" clId="{8F13052A-DEDF-4BC1-9E99-80E20602B4AB}" dt="2024-04-15T06:55:05.898" v="141" actId="14100"/>
          <ac:picMkLst>
            <pc:docMk/>
            <pc:sldMk cId="3123217777" sldId="261"/>
            <ac:picMk id="9" creationId="{2AB085F4-DE43-6565-A400-0896E0EBA7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84E07-A44D-4275-9B65-94FAC05B3C0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9D5F6-06E0-4685-BB33-115226E9944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736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9D5F6-06E0-4685-BB33-115226E9944C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086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2D59-AA2E-D32B-F5BF-89A6016AF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479B3-230D-02CA-8076-196AED39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B2318-F9AC-BA2A-7FFE-796A7426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B9E2D-8E22-69C3-9B7F-85220575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3A95-42F8-B9A3-D85B-1A88949C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1330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DA8-BD6A-2C93-322D-92C738A1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E3B06-62DF-01FC-13E7-7A42F6FB9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F07A-483F-224D-6DA7-DB126EA5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8489-945D-08D2-5A59-892C83F6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F9F75-F4BE-BC85-3553-93A55914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0806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5C1CA-2A2C-9C56-D204-AE822E4C3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49AF4-7C01-B049-EA45-0B37A0988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6F001-F849-17D8-052D-B77D2660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921C-AEC2-5635-1065-0774319E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7A20-4E3F-6BF1-6AAC-E741AC8E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132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CD24-D4A3-81F1-8D84-23F6113C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9F01F-86A0-5245-763C-524F87B84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88CD3-1059-F1C3-DA46-A5804F2F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A94D1-6586-B467-DE0E-ABDAB455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2882A-2BBF-E5F5-A6B4-29F16FCF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408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6DA3-3F63-FA7A-BED9-099CCCA7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DE6D-8FC4-1193-4347-0894E9ED5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189F-8C0F-FBB6-018B-A48D973D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59FE8-293D-80CB-0AF5-30291F4C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5DF62-FEE3-F2E1-A4F0-E2005D7C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762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1F38-B92E-7005-5117-78235995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681B4-231B-724C-286D-ACFFF33A4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A8D62-6B4C-B9DF-EF3A-11E8D9454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5EDF0-14DB-15A9-43C2-3772D246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64099-E415-0F10-310D-D98051300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CA5FA-38A2-FFEF-B80D-0966AA98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004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EF10-B224-30C6-51BA-C87A389B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013DB-7C3A-1330-6EB6-E4F95555C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1A797-6659-CF40-59A6-5B21B44BE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1ADEE-7ED1-C831-D9C1-80259C75E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FE1A68-9816-70D3-7A6B-DA8F2EDD3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6CD68-5A29-35CF-562E-115B5321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60D39-FA6F-E631-DCD4-2E0884C2E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15436B-B792-23B9-AC9C-E4D6C0459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693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B117-58A3-E031-E1F9-F469FC7B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8A6B84-7398-99E5-ACFD-CE61FF91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8B968-CEB0-41CE-D9A2-FDAC1260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1A023-23DC-725B-2A8C-845F3A1D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579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E86D5-4230-384D-8279-B6CD6001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1E297-BB45-A6A7-39D7-61AD0F64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DB36D-FA66-0053-4C58-763AD880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560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1E38-3EFC-ED3E-E8F9-2E8C2320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D9C09-E12A-22B0-2D1C-8DC01197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A5E4D-8100-7F32-C732-EB5C70527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E762C-721E-0031-CAF2-AEDB7D2C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95F32-5D7C-3E36-F728-CB43F2A8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47FBF-437A-6098-F067-79D28F5B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341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CD4A-F5CB-596C-795B-804D0334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F22BA3-B460-A4A8-C8D1-7E4256C29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FD4F9-01CB-53F4-A561-BA1F668A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8CE07-4F5E-171A-0A96-5379FB2F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D2860-1F85-C8FD-5030-6F6A3E13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A74CA-3AAA-E4E6-61F2-31B83DF9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889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13D51-DFC2-DF73-859C-65A437B7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7D06-B333-AD5A-C96C-A24776E33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C0C8C-6CC4-BF2F-108B-FA29869F8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B0B126-A77E-4FB0-8F32-B5DD33098D38}" type="datetimeFigureOut">
              <a:rPr lang="es-AR" smtClean="0"/>
              <a:t>17/4/2024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6BD13-54B9-F834-5E39-A4C446922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3BA62-7CF0-95CB-28D9-2CE2EEEE8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335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1974B3D-E85D-67BE-0291-381DA8346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" r="2215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FF88A-E190-BE87-1184-4116D163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Power of Influencers on Social Media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7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269D9-BA0F-62A2-FE64-7CDD07B9CF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995904"/>
            <a:ext cx="3515216" cy="330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8047C-F3EC-737B-4587-A1030708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71" y="966542"/>
            <a:ext cx="8493471" cy="539650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D7194C9-46D7-49C5-BE14-04733C6C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70" y="337315"/>
            <a:ext cx="1190293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sz="2500" b="1" u="sng" dirty="0"/>
              <a:t>Top 10 </a:t>
            </a:r>
            <a:r>
              <a:rPr lang="es-AR" altLang="es-AR" sz="2500" b="1" u="sng" dirty="0" err="1"/>
              <a:t>influencers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for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each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platform</a:t>
            </a:r>
            <a:r>
              <a:rPr lang="es-AR" altLang="es-AR" sz="2500" b="1" u="sng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E10BC-9822-B05C-669C-9762AA253FCC}"/>
              </a:ext>
            </a:extLst>
          </p:cNvPr>
          <p:cNvSpPr txBox="1"/>
          <p:nvPr/>
        </p:nvSpPr>
        <p:spPr>
          <a:xfrm>
            <a:off x="289070" y="5056528"/>
            <a:ext cx="2937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Seaborn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is a Python data visualization library based on matplotlib.</a:t>
            </a:r>
            <a:endParaRPr lang="es-A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9BF39C-1399-F195-DBD6-B51B67680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3" y="4445459"/>
            <a:ext cx="1590897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3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ED8E2E-7A0E-1145-C1D6-81A48AD8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8" y="1458241"/>
            <a:ext cx="10012765" cy="512775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E3DD6AC-9514-9E11-2ABB-8DBCB5E4C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" y="373650"/>
            <a:ext cx="11991372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sz="2500" b="1" u="sng" dirty="0" err="1"/>
              <a:t>Group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by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Category</a:t>
            </a:r>
            <a:r>
              <a:rPr lang="es-AR" altLang="es-AR" sz="2500" b="1" u="sng" dirty="0"/>
              <a:t> and Social Media </a:t>
            </a:r>
            <a:r>
              <a:rPr lang="es-AR" altLang="es-AR" sz="2500" b="1" u="sng" dirty="0" err="1"/>
              <a:t>Platform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calculate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Average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potential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reach</a:t>
            </a:r>
            <a:r>
              <a:rPr lang="es-AR" altLang="es-AR" sz="2500" b="1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033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FF596-C2A2-2E1C-CD25-9B58BD20EB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882365" y="1177258"/>
            <a:ext cx="4348468" cy="547239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2C549-D271-CDC4-1EE6-F4882CD8F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0533"/>
            <a:ext cx="8564170" cy="4105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0ECCD-2407-BE31-BF53-D5072996DA87}"/>
              </a:ext>
            </a:extLst>
          </p:cNvPr>
          <p:cNvSpPr txBox="1"/>
          <p:nvPr/>
        </p:nvSpPr>
        <p:spPr>
          <a:xfrm>
            <a:off x="2942864" y="650955"/>
            <a:ext cx="609407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500" b="1" u="sng" dirty="0" err="1"/>
              <a:t>Distribution</a:t>
            </a:r>
            <a:r>
              <a:rPr lang="es-AR" sz="2500" b="1" u="sng" dirty="0"/>
              <a:t> </a:t>
            </a:r>
            <a:r>
              <a:rPr lang="es-AR" sz="2500" b="1" u="sng" dirty="0" err="1"/>
              <a:t>of</a:t>
            </a:r>
            <a:r>
              <a:rPr lang="es-AR" sz="2500" b="1" u="sng" dirty="0"/>
              <a:t> </a:t>
            </a:r>
            <a:r>
              <a:rPr lang="es-AR" sz="2500" b="1" u="sng" dirty="0" err="1"/>
              <a:t>each</a:t>
            </a:r>
            <a:r>
              <a:rPr lang="es-AR" sz="2500" b="1" u="sng" dirty="0"/>
              <a:t> </a:t>
            </a:r>
            <a:r>
              <a:rPr lang="es-AR" sz="2500" b="1" u="sng" dirty="0" err="1"/>
              <a:t>category</a:t>
            </a:r>
            <a:endParaRPr lang="es-AR" sz="2500" b="1" u="sng" dirty="0"/>
          </a:p>
        </p:txBody>
      </p:sp>
    </p:spTree>
    <p:extLst>
      <p:ext uri="{BB962C8B-B14F-4D97-AF65-F5344CB8AC3E}">
        <p14:creationId xmlns:p14="http://schemas.microsoft.com/office/powerpoint/2010/main" val="320988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11F4A-8720-18CE-86D3-70BC9A25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54" y="1104673"/>
            <a:ext cx="9124876" cy="53699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C03C486-EF25-6AEF-5031-90248F5D5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8889"/>
            <a:ext cx="12191999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sz="2500" b="1" u="sng" dirty="0" err="1"/>
              <a:t>Distribution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of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Engagement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Rate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Across</a:t>
            </a:r>
            <a:r>
              <a:rPr lang="es-AR" altLang="es-AR" sz="2500" b="1" u="sng" dirty="0"/>
              <a:t> Social Media </a:t>
            </a:r>
            <a:r>
              <a:rPr lang="es-AR" altLang="es-AR" sz="2500" b="1" u="sng" dirty="0" err="1"/>
              <a:t>Platforms</a:t>
            </a:r>
            <a:r>
              <a:rPr lang="es-AR" altLang="es-AR" sz="2500" b="1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509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E66266-50CF-C42A-02C8-9FABFA90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49926E-0E68-84BE-17FC-9A0802076864}"/>
              </a:ext>
            </a:extLst>
          </p:cNvPr>
          <p:cNvSpPr txBox="1"/>
          <p:nvPr/>
        </p:nvSpPr>
        <p:spPr>
          <a:xfrm>
            <a:off x="3484880" y="2021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Map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b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ased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on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followers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count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world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map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733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4D4222BA-1946-BE92-DE1D-0684350CB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763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47BDE-201A-7975-441B-3C7534707988}"/>
              </a:ext>
            </a:extLst>
          </p:cNvPr>
          <p:cNvSpPr txBox="1"/>
          <p:nvPr/>
        </p:nvSpPr>
        <p:spPr>
          <a:xfrm>
            <a:off x="279400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Map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based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on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Categories by social media platform with potential reach engagement rate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7226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6D20C1C-98A2-B3E2-ECC3-0ACCC254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64BDD3-0E17-850E-DD47-9101445B242D}"/>
              </a:ext>
            </a:extLst>
          </p:cNvPr>
          <p:cNvSpPr txBox="1"/>
          <p:nvPr/>
        </p:nvSpPr>
        <p:spPr>
          <a:xfrm>
            <a:off x="4450080" y="180573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5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Potential</a:t>
            </a:r>
            <a:r>
              <a:rPr lang="es-AR" sz="25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sz="25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Reach</a:t>
            </a:r>
            <a:r>
              <a:rPr lang="es-AR" sz="25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sz="25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World</a:t>
            </a:r>
            <a:r>
              <a:rPr lang="es-AR" sz="25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sz="25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Map</a:t>
            </a:r>
            <a:endParaRPr lang="es-AR" sz="2500" dirty="0"/>
          </a:p>
        </p:txBody>
      </p:sp>
    </p:spTree>
    <p:extLst>
      <p:ext uri="{BB962C8B-B14F-4D97-AF65-F5344CB8AC3E}">
        <p14:creationId xmlns:p14="http://schemas.microsoft.com/office/powerpoint/2010/main" val="2003782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2B04709-89B1-56EA-50DF-EC643A5F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2E463C-7660-DB29-A76E-F20A93339A73}"/>
              </a:ext>
            </a:extLst>
          </p:cNvPr>
          <p:cNvSpPr txBox="1"/>
          <p:nvPr/>
        </p:nvSpPr>
        <p:spPr>
          <a:xfrm>
            <a:off x="4368800" y="2021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 err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E</a:t>
            </a:r>
            <a:r>
              <a:rPr lang="es-AR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ngagement</a:t>
            </a:r>
            <a:r>
              <a:rPr lang="es-AR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b="1" dirty="0" err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R</a:t>
            </a:r>
            <a:r>
              <a:rPr lang="es-AR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ate</a:t>
            </a:r>
            <a:r>
              <a:rPr lang="es-A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World</a:t>
            </a:r>
            <a:r>
              <a:rPr lang="es-A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Map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9808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5BCC18-C117-B7BF-2DBD-530BE32A829B}"/>
              </a:ext>
            </a:extLst>
          </p:cNvPr>
          <p:cNvSpPr txBox="1"/>
          <p:nvPr/>
        </p:nvSpPr>
        <p:spPr>
          <a:xfrm>
            <a:off x="4128368" y="4522156"/>
            <a:ext cx="4937937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hand holding a globe on a cellphone&#10;&#10;Description automatically generated">
            <a:extLst>
              <a:ext uri="{FF2B5EF4-FFF2-40B4-BE49-F238E27FC236}">
                <a16:creationId xmlns:a16="http://schemas.microsoft.com/office/drawing/2014/main" id="{42541FFF-96E0-E6CC-CBCD-AA7F1CD02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31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2" name="Picture 11" descr="A white and blue logo on a black background&#10;&#10;Description automatically generated">
            <a:extLst>
              <a:ext uri="{FF2B5EF4-FFF2-40B4-BE49-F238E27FC236}">
                <a16:creationId xmlns:a16="http://schemas.microsoft.com/office/drawing/2014/main" id="{AC6B3AB9-2C60-03D5-BC81-613CE7340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2" r="13160" b="-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5141" name="Oval 514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32" name="Picture 12" descr="Diseño PNG Y SVG De Logotipo De Icono De Youtube Para Camisetas">
            <a:extLst>
              <a:ext uri="{FF2B5EF4-FFF2-40B4-BE49-F238E27FC236}">
                <a16:creationId xmlns:a16="http://schemas.microsoft.com/office/drawing/2014/main" id="{682CDC63-F212-AEA2-383D-D1D3D0A22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Freeform: Shape 5142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Nuevo logotipo e icono de threads impresos en papel blanco ...">
            <a:extLst>
              <a:ext uri="{FF2B5EF4-FFF2-40B4-BE49-F238E27FC236}">
                <a16:creationId xmlns:a16="http://schemas.microsoft.com/office/drawing/2014/main" id="{47BE2C8A-BE58-3224-E083-C110E8014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4" r="22053" b="-1"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5" name="Freeform: Shape 5144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8" name="Picture 8" descr="Instagram Logo Png - Vectores y PSD gratuitos para descargar">
            <a:extLst>
              <a:ext uri="{FF2B5EF4-FFF2-40B4-BE49-F238E27FC236}">
                <a16:creationId xmlns:a16="http://schemas.microsoft.com/office/drawing/2014/main" id="{F310D9C7-5535-340B-7D7B-BBA81B3EA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0" r="841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5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28394-7FF8-C0E2-D8B8-967C6416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64" y="967470"/>
            <a:ext cx="4108560" cy="52856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Content:</a:t>
            </a:r>
            <a:br>
              <a:rPr lang="en-US" sz="4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300" b="1" kern="1200" dirty="0">
                <a:solidFill>
                  <a:schemeClr val="bg1"/>
                </a:solidFill>
              </a:rPr>
              <a:t>- </a:t>
            </a:r>
            <a:r>
              <a:rPr lang="en-US" sz="3300" dirty="0">
                <a:solidFill>
                  <a:srgbClr val="FFFFFF"/>
                </a:solidFill>
              </a:rPr>
              <a:t>Impact of Influencers</a:t>
            </a:r>
            <a:br>
              <a:rPr lang="en-US" sz="3300" dirty="0">
                <a:solidFill>
                  <a:srgbClr val="FFFFFF"/>
                </a:solidFill>
              </a:rPr>
            </a:br>
            <a:br>
              <a:rPr lang="en-US" sz="3300" b="1" dirty="0">
                <a:solidFill>
                  <a:schemeClr val="bg1"/>
                </a:solidFill>
              </a:rPr>
            </a:br>
            <a:r>
              <a:rPr lang="en-US" sz="3300" b="1" dirty="0">
                <a:solidFill>
                  <a:schemeClr val="bg1"/>
                </a:solidFill>
              </a:rPr>
              <a:t>- </a:t>
            </a:r>
            <a:r>
              <a:rPr lang="en-US" sz="3300" dirty="0">
                <a:solidFill>
                  <a:srgbClr val="FFFFFF"/>
                </a:solidFill>
              </a:rPr>
              <a:t>Reasons for Influencer Research</a:t>
            </a:r>
            <a:br>
              <a:rPr lang="en-US" sz="3300" dirty="0">
                <a:solidFill>
                  <a:srgbClr val="FFFFFF"/>
                </a:solidFill>
              </a:rPr>
            </a:b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User Utilization and destination of Influencer Information</a:t>
            </a:r>
            <a:br>
              <a:rPr lang="en-US" sz="3300" dirty="0">
                <a:solidFill>
                  <a:schemeClr val="bg1"/>
                </a:solidFill>
              </a:rPr>
            </a:b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Data analytics - Data Visualization</a:t>
            </a:r>
          </a:p>
        </p:txBody>
      </p:sp>
      <p:pic>
        <p:nvPicPr>
          <p:cNvPr id="25" name="Picture 24" descr="A black circle with a white and blue logo&#10;&#10;Description automatically generated">
            <a:extLst>
              <a:ext uri="{FF2B5EF4-FFF2-40B4-BE49-F238E27FC236}">
                <a16:creationId xmlns:a16="http://schemas.microsoft.com/office/drawing/2014/main" id="{86AD6ED2-4287-7E43-1FB3-CCA1762A7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667" y1="24444" x2="24000" y2="44889"/>
                        <a14:foregroundMark x1="24000" y1="44889" x2="30667" y2="72000"/>
                        <a14:foregroundMark x1="30667" y1="72000" x2="53778" y2="80444"/>
                        <a14:foregroundMark x1="53778" y1="80444" x2="72000" y2="58222"/>
                        <a14:foregroundMark x1="72000" y1="58222" x2="74667" y2="31556"/>
                        <a14:foregroundMark x1="74667" y1="31556" x2="56444" y2="15556"/>
                        <a14:foregroundMark x1="56444" y1="15556" x2="34222" y2="25778"/>
                        <a14:foregroundMark x1="34222" y1="25778" x2="32000" y2="27556"/>
                        <a14:foregroundMark x1="48889" y1="25778" x2="48000" y2="48000"/>
                        <a14:foregroundMark x1="48000" y1="48000" x2="25333" y2="61778"/>
                        <a14:foregroundMark x1="25333" y1="61778" x2="58667" y2="68889"/>
                        <a14:foregroundMark x1="58667" y1="68889" x2="64889" y2="47111"/>
                        <a14:foregroundMark x1="64889" y1="47111" x2="55556" y2="24000"/>
                        <a14:foregroundMark x1="55556" y1="24000" x2="50222" y2="24000"/>
                        <a14:foregroundMark x1="50667" y1="24444" x2="52889" y2="65778"/>
                        <a14:foregroundMark x1="52889" y1="65778" x2="52889" y2="6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4416816" y="507238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19" name="Picture 18" descr="A red play button&#10;&#10;Description automatically generated">
            <a:extLst>
              <a:ext uri="{FF2B5EF4-FFF2-40B4-BE49-F238E27FC236}">
                <a16:creationId xmlns:a16="http://schemas.microsoft.com/office/drawing/2014/main" id="{B0F73F25-7675-38E8-90A2-381CC7395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01" y1="50249" x2="49801" y2="50249"/>
                        <a14:foregroundMark x1="45020" y1="39801" x2="45418" y2="42289"/>
                        <a14:foregroundMark x1="49801" y1="49751" x2="56175" y2="50746"/>
                        <a14:foregroundMark x1="48207" y1="42289" x2="48207" y2="4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2" r="8545" b="-2"/>
          <a:stretch/>
        </p:blipFill>
        <p:spPr>
          <a:xfrm>
            <a:off x="7466568" y="10"/>
            <a:ext cx="2564451" cy="2469732"/>
          </a:xfrm>
          <a:custGeom>
            <a:avLst/>
            <a:gdLst/>
            <a:ahLst/>
            <a:cxnLst/>
            <a:rect l="l" t="t" r="r" b="b"/>
            <a:pathLst>
              <a:path w="2564451" h="2469742">
                <a:moveTo>
                  <a:pt x="799668" y="0"/>
                </a:moveTo>
                <a:lnTo>
                  <a:pt x="1764783" y="0"/>
                </a:lnTo>
                <a:lnTo>
                  <a:pt x="1781325" y="6055"/>
                </a:lnTo>
                <a:cubicBezTo>
                  <a:pt x="2241535" y="200707"/>
                  <a:pt x="2564451" y="656401"/>
                  <a:pt x="2564451" y="1187517"/>
                </a:cubicBezTo>
                <a:cubicBezTo>
                  <a:pt x="2564451" y="1895670"/>
                  <a:pt x="1990379" y="2469742"/>
                  <a:pt x="1282225" y="2469742"/>
                </a:cubicBezTo>
                <a:cubicBezTo>
                  <a:pt x="574072" y="2469742"/>
                  <a:pt x="0" y="1895670"/>
                  <a:pt x="0" y="1187517"/>
                </a:cubicBezTo>
                <a:cubicBezTo>
                  <a:pt x="0" y="656401"/>
                  <a:pt x="322916" y="200707"/>
                  <a:pt x="783126" y="6055"/>
                </a:cubicBezTo>
                <a:close/>
              </a:path>
            </a:pathLst>
          </a:custGeom>
        </p:spPr>
      </p:pic>
      <p:pic>
        <p:nvPicPr>
          <p:cNvPr id="23" name="Picture 22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9497B3EF-B56B-B4A2-42DD-8195FC63C1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028" b="-3"/>
          <a:stretch/>
        </p:blipFill>
        <p:spPr>
          <a:xfrm>
            <a:off x="9746115" y="1711922"/>
            <a:ext cx="2445887" cy="2822268"/>
          </a:xfrm>
          <a:custGeom>
            <a:avLst/>
            <a:gdLst/>
            <a:ahLst/>
            <a:cxnLst/>
            <a:rect l="l" t="t" r="r" b="b"/>
            <a:pathLst>
              <a:path w="2445887" h="2822268">
                <a:moveTo>
                  <a:pt x="1411134" y="0"/>
                </a:moveTo>
                <a:cubicBezTo>
                  <a:pt x="1800808" y="0"/>
                  <a:pt x="2153592" y="157947"/>
                  <a:pt x="2408957" y="413312"/>
                </a:cubicBezTo>
                <a:lnTo>
                  <a:pt x="2445887" y="453946"/>
                </a:lnTo>
                <a:lnTo>
                  <a:pt x="2445887" y="2368323"/>
                </a:lnTo>
                <a:lnTo>
                  <a:pt x="2408957" y="2408957"/>
                </a:lnTo>
                <a:cubicBezTo>
                  <a:pt x="2153592" y="2664322"/>
                  <a:pt x="1800808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 descr="A logo of a camera&#10;&#10;Description automatically generated">
            <a:extLst>
              <a:ext uri="{FF2B5EF4-FFF2-40B4-BE49-F238E27FC236}">
                <a16:creationId xmlns:a16="http://schemas.microsoft.com/office/drawing/2014/main" id="{6C08AE2A-0D62-D26D-651D-EC6E3C4371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9" b="95556" l="889" r="98667">
                        <a14:foregroundMark x1="43111" y1="33778" x2="43111" y2="33778"/>
                        <a14:foregroundMark x1="22222" y1="9333" x2="22222" y2="9333"/>
                        <a14:foregroundMark x1="29333" y1="7556" x2="82222" y2="10222"/>
                        <a14:foregroundMark x1="82222" y1="10222" x2="99111" y2="58222"/>
                        <a14:foregroundMark x1="99111" y1="58222" x2="94222" y2="81333"/>
                        <a14:foregroundMark x1="94222" y1="81333" x2="60889" y2="99556"/>
                        <a14:foregroundMark x1="60889" y1="99556" x2="20444" y2="96000"/>
                        <a14:foregroundMark x1="20444" y1="96000" x2="5778" y2="57333"/>
                        <a14:foregroundMark x1="5778" y1="57333" x2="4444" y2="32000"/>
                        <a14:foregroundMark x1="4444" y1="32000" x2="24444" y2="7111"/>
                        <a14:foregroundMark x1="24444" y1="7111" x2="28889" y2="6222"/>
                        <a14:foregroundMark x1="12444" y1="9778" x2="1778" y2="68000"/>
                        <a14:foregroundMark x1="1778" y1="68000" x2="11556" y2="95556"/>
                        <a14:foregroundMark x1="11556" y1="95556" x2="60000" y2="95556"/>
                        <a14:foregroundMark x1="60000" y1="95556" x2="88889" y2="70667"/>
                        <a14:foregroundMark x1="88889" y1="70667" x2="97778" y2="30222"/>
                        <a14:foregroundMark x1="97778" y1="30222" x2="87111" y2="7556"/>
                        <a14:foregroundMark x1="87111" y1="7556" x2="60000" y2="1778"/>
                        <a14:foregroundMark x1="60000" y1="1778" x2="20792" y2="5263"/>
                        <a14:foregroundMark x1="13288" y1="10081" x2="1778" y2="18222"/>
                        <a14:foregroundMark x1="1778" y1="18222" x2="1333" y2="19556"/>
                        <a14:foregroundMark x1="94222" y1="20000" x2="97513" y2="86222"/>
                        <a14:foregroundMark x1="88773" y1="92003" x2="26222" y2="95111"/>
                        <a14:foregroundMark x1="26222" y1="95111" x2="56889" y2="89333"/>
                        <a14:foregroundMark x1="56889" y1="89333" x2="69778" y2="89333"/>
                        <a14:foregroundMark x1="94222" y1="76444" x2="94222" y2="19556"/>
                        <a14:foregroundMark x1="94222" y1="19556" x2="70667" y2="4000"/>
                        <a14:foregroundMark x1="70667" y1="4000" x2="21736" y2="6427"/>
                        <a14:foregroundMark x1="21561" y1="6211" x2="40444" y2="3111"/>
                        <a14:foregroundMark x1="10667" y1="8000" x2="11492" y2="7865"/>
                        <a14:foregroundMark x1="40444" y1="3111" x2="70222" y2="4889"/>
                        <a14:foregroundMark x1="70222" y1="4889" x2="95556" y2="21778"/>
                        <a14:foregroundMark x1="95556" y1="21778" x2="97778" y2="81778"/>
                        <a14:foregroundMark x1="97778" y1="81778" x2="98990" y2="86222"/>
                        <a14:foregroundMark x1="17920" y1="1717" x2="45333" y2="6667"/>
                        <a14:foregroundMark x1="45333" y1="6667" x2="70667" y2="1333"/>
                        <a14:foregroundMark x1="25778" y1="56444" x2="60444" y2="80444"/>
                        <a14:foregroundMark x1="60444" y1="80444" x2="25778" y2="55111"/>
                        <a14:foregroundMark x1="20000" y1="66222" x2="47111" y2="74667"/>
                        <a14:foregroundMark x1="47111" y1="74667" x2="24444" y2="72889"/>
                        <a14:foregroundMark x1="24444" y1="72889" x2="19111" y2="68444"/>
                        <a14:foregroundMark x1="77333" y1="95556" x2="77333" y2="92889"/>
                        <a14:foregroundMark x1="52444" y1="84444" x2="52444" y2="84444"/>
                        <a14:foregroundMark x1="52444" y1="84000" x2="26667" y2="78667"/>
                        <a14:foregroundMark x1="26667" y1="78667" x2="13778" y2="42222"/>
                        <a14:foregroundMark x1="13778" y1="42222" x2="24889" y2="22222"/>
                        <a14:foregroundMark x1="24889" y1="22222" x2="60000" y2="17333"/>
                        <a14:foregroundMark x1="60000" y1="17333" x2="85778" y2="39556"/>
                        <a14:foregroundMark x1="85778" y1="39556" x2="77333" y2="74667"/>
                        <a14:foregroundMark x1="77333" y1="74667" x2="41333" y2="85778"/>
                        <a14:foregroundMark x1="37333" y1="43111" x2="66667" y2="41333"/>
                        <a14:foregroundMark x1="66667" y1="41333" x2="45333" y2="65778"/>
                        <a14:foregroundMark x1="45333" y1="65778" x2="36444" y2="44000"/>
                        <a14:foregroundMark x1="36444" y1="44000" x2="38222" y2="36889"/>
                        <a14:foregroundMark x1="41333" y1="37333" x2="64000" y2="49778"/>
                        <a14:foregroundMark x1="64000" y1="49778" x2="29778" y2="65778"/>
                        <a14:foregroundMark x1="29778" y1="65778" x2="46222" y2="36444"/>
                        <a14:foregroundMark x1="46222" y1="36444" x2="52000" y2="34222"/>
                        <a14:foregroundMark x1="22667" y1="24889" x2="22667" y2="24889"/>
                        <a14:foregroundMark x1="19556" y1="26222" x2="21333" y2="26222"/>
                        <a14:foregroundMark x1="20444" y1="29778" x2="20444" y2="29778"/>
                        <a14:foregroundMark x1="14222" y1="34222" x2="70222" y2="30222"/>
                        <a14:foregroundMark x1="70222" y1="30222" x2="91556" y2="54667"/>
                        <a14:foregroundMark x1="91556" y1="54667" x2="67556" y2="84889"/>
                        <a14:foregroundMark x1="67556" y1="84889" x2="31111" y2="84889"/>
                        <a14:foregroundMark x1="31111" y1="84889" x2="8444" y2="47556"/>
                        <a14:foregroundMark x1="8444" y1="47556" x2="16444" y2="31556"/>
                        <a14:foregroundMark x1="24000" y1="14667" x2="73333" y2="18222"/>
                        <a14:foregroundMark x1="73333" y1="18222" x2="92889" y2="43556"/>
                        <a14:foregroundMark x1="92889" y1="43556" x2="85778" y2="74222"/>
                        <a14:foregroundMark x1="85778" y1="74222" x2="60000" y2="85778"/>
                        <a14:foregroundMark x1="60000" y1="85778" x2="28444" y2="90667"/>
                        <a14:foregroundMark x1="28444" y1="90667" x2="9333" y2="72889"/>
                        <a14:foregroundMark x1="9333" y1="72889" x2="6222" y2="42222"/>
                        <a14:foregroundMark x1="6222" y1="42222" x2="23556" y2="13333"/>
                        <a14:foregroundMark x1="23556" y1="13333" x2="27556" y2="11111"/>
                        <a14:foregroundMark x1="65333" y1="37333" x2="48000" y2="61333"/>
                        <a14:foregroundMark x1="48000" y1="61333" x2="28889" y2="39556"/>
                        <a14:foregroundMark x1="28889" y1="39556" x2="65333" y2="54667"/>
                        <a14:foregroundMark x1="65333" y1="54667" x2="40000" y2="65333"/>
                        <a14:foregroundMark x1="40000" y1="65333" x2="37333" y2="62222"/>
                        <a14:foregroundMark x1="38667" y1="69333" x2="71556" y2="64000"/>
                        <a14:foregroundMark x1="71556" y1="64000" x2="40000" y2="52444"/>
                        <a14:foregroundMark x1="40000" y1="52444" x2="35111" y2="58667"/>
                        <a14:foregroundMark x1="17333" y1="56444" x2="10222" y2="80000"/>
                        <a14:foregroundMark x1="10222" y1="80000" x2="41778" y2="77778"/>
                        <a14:foregroundMark x1="41778" y1="77778" x2="24000" y2="53333"/>
                        <a14:foregroundMark x1="16000" y1="4444" x2="16000" y2="4444"/>
                        <a14:foregroundMark x1="15556" y1="4444" x2="15556" y2="4444"/>
                        <a14:foregroundMark x1="13778" y1="4000" x2="13778" y2="3111"/>
                        <a14:backgroundMark x1="12889" y1="889" x2="12889" y2="889"/>
                        <a14:backgroundMark x1="15111" y1="0" x2="15111" y2="0"/>
                        <a14:backgroundMark x1="96444" y1="90222" x2="96444" y2="90222"/>
                        <a14:backgroundMark x1="97778" y1="90667" x2="97778" y2="90667"/>
                        <a14:backgroundMark x1="96444" y1="92000" x2="96444" y2="92000"/>
                        <a14:backgroundMark x1="97333" y1="92000" x2="97333" y2="92000"/>
                        <a14:backgroundMark x1="98222" y1="88889" x2="98222" y2="92000"/>
                        <a14:backgroundMark x1="99111" y1="86222" x2="99111" y2="91556"/>
                        <a14:backgroundMark x1="13072" y1="1780" x2="8000" y2="3556"/>
                        <a14:backgroundMark x1="16889" y1="444" x2="13326" y2="1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9" b="2026"/>
          <a:stretch/>
        </p:blipFill>
        <p:spPr>
          <a:xfrm>
            <a:off x="6275781" y="3215582"/>
            <a:ext cx="3755236" cy="3642418"/>
          </a:xfrm>
          <a:custGeom>
            <a:avLst/>
            <a:gdLst/>
            <a:ahLst/>
            <a:cxnLst/>
            <a:rect l="l" t="t" r="r" b="b"/>
            <a:pathLst>
              <a:path w="3755236" h="3642418">
                <a:moveTo>
                  <a:pt x="1877618" y="0"/>
                </a:moveTo>
                <a:cubicBezTo>
                  <a:pt x="2914598" y="0"/>
                  <a:pt x="3755236" y="840638"/>
                  <a:pt x="3755236" y="1877618"/>
                </a:cubicBezTo>
                <a:cubicBezTo>
                  <a:pt x="3755236" y="2655353"/>
                  <a:pt x="3282377" y="3322646"/>
                  <a:pt x="2608472" y="3607684"/>
                </a:cubicBezTo>
                <a:lnTo>
                  <a:pt x="2513570" y="3642418"/>
                </a:lnTo>
                <a:lnTo>
                  <a:pt x="1241666" y="3642418"/>
                </a:lnTo>
                <a:lnTo>
                  <a:pt x="1146765" y="3607684"/>
                </a:lnTo>
                <a:cubicBezTo>
                  <a:pt x="472859" y="3322646"/>
                  <a:pt x="0" y="2655353"/>
                  <a:pt x="0" y="1877618"/>
                </a:cubicBezTo>
                <a:cubicBezTo>
                  <a:pt x="0" y="840638"/>
                  <a:pt x="840638" y="0"/>
                  <a:pt x="1877618" y="0"/>
                </a:cubicBezTo>
                <a:close/>
              </a:path>
            </a:pathLst>
          </a:custGeom>
        </p:spPr>
      </p:pic>
      <p:grpSp>
        <p:nvGrpSpPr>
          <p:cNvPr id="32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9427" y="3459526"/>
            <a:ext cx="184316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2685" y="2829263"/>
            <a:ext cx="92332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2685" y="2829263"/>
            <a:ext cx="92332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47112" y="4353009"/>
            <a:ext cx="1755979" cy="1756026"/>
            <a:chOff x="5734099" y="3067130"/>
            <a:chExt cx="724484" cy="724525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06713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26377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2637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126377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855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2447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24477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0392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631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63172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631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223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06713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26374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2637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855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8552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2447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2447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039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631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631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4223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81479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407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9987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99" y="365912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5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6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2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3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0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2" y="371827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8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9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4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5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2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3" y="377752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9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5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7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9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8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5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481479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481476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407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40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407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407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407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40732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9988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998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998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6591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6591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7" y="3659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3" y="37182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5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40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1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8" y="371826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6" y="371827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0" y="377755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9" y="3777526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77748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0" y="377744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43" y="377746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42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C55D725-2988-31AF-C355-2E043E21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5" y="0"/>
            <a:ext cx="66992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085F4-DE43-6565-A400-0896E0EB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3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75CF26-9A7E-3E3E-4766-0C8854AD9A4E}"/>
              </a:ext>
            </a:extLst>
          </p:cNvPr>
          <p:cNvSpPr/>
          <p:nvPr/>
        </p:nvSpPr>
        <p:spPr>
          <a:xfrm>
            <a:off x="8481441" y="1720837"/>
            <a:ext cx="2512695" cy="359182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E9FBB0-3D5F-6120-C904-EFE1CDD25E14}"/>
              </a:ext>
            </a:extLst>
          </p:cNvPr>
          <p:cNvSpPr/>
          <p:nvPr/>
        </p:nvSpPr>
        <p:spPr>
          <a:xfrm>
            <a:off x="4868226" y="1706239"/>
            <a:ext cx="2512695" cy="359182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4EF3DD-CC0D-F207-ED3B-EF4D5BEEE1CE}"/>
              </a:ext>
            </a:extLst>
          </p:cNvPr>
          <p:cNvSpPr/>
          <p:nvPr/>
        </p:nvSpPr>
        <p:spPr>
          <a:xfrm>
            <a:off x="1344168" y="1720838"/>
            <a:ext cx="2512695" cy="359182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06E1FE-E0EE-C3E4-A205-94084B2BFA90}"/>
              </a:ext>
            </a:extLst>
          </p:cNvPr>
          <p:cNvSpPr txBox="1"/>
          <p:nvPr/>
        </p:nvSpPr>
        <p:spPr>
          <a:xfrm>
            <a:off x="8582406" y="1490472"/>
            <a:ext cx="2338578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sz="3500" b="1" dirty="0">
                <a:solidFill>
                  <a:schemeClr val="bg1">
                    <a:lumMod val="75000"/>
                  </a:schemeClr>
                </a:solidFill>
              </a:rPr>
              <a:t>03</a:t>
            </a:r>
          </a:p>
          <a:p>
            <a:r>
              <a:rPr lang="en-US" b="1" dirty="0">
                <a:solidFill>
                  <a:schemeClr val="bg1"/>
                </a:solidFill>
              </a:rPr>
              <a:t>Business Collaborations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Influencers often collaborate with brands, leading to mutually beneficial partnerships that enhance brand visibility and credibility.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CA9DD-6675-12FF-2189-AF354895CE1D}"/>
              </a:ext>
            </a:extLst>
          </p:cNvPr>
          <p:cNvSpPr txBox="1"/>
          <p:nvPr/>
        </p:nvSpPr>
        <p:spPr>
          <a:xfrm>
            <a:off x="1454277" y="1766559"/>
            <a:ext cx="2338578" cy="303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chemeClr val="bg1">
                    <a:lumMod val="75000"/>
                  </a:schemeClr>
                </a:solidFill>
              </a:rPr>
              <a:t>01</a:t>
            </a:r>
          </a:p>
          <a:p>
            <a:r>
              <a:rPr lang="en-US" b="1" dirty="0">
                <a:solidFill>
                  <a:schemeClr val="bg1"/>
                </a:solidFill>
              </a:rPr>
              <a:t>Consumer Behavior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Influencers have the ability to sway consumer behavior, driving purchase decisions and shaping trends through their endorsements and product recommendations.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D139E-90DC-DC3B-C98D-79EDD696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4" y="557784"/>
            <a:ext cx="5317999" cy="98755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Impact of Influencers</a:t>
            </a:r>
            <a:endParaRPr lang="es-AR" sz="3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623F3-32CD-FF67-55E1-872E65A9B33B}"/>
              </a:ext>
            </a:extLst>
          </p:cNvPr>
          <p:cNvSpPr txBox="1"/>
          <p:nvPr/>
        </p:nvSpPr>
        <p:spPr>
          <a:xfrm>
            <a:off x="4981575" y="1758755"/>
            <a:ext cx="233857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02</a:t>
            </a:r>
            <a:br>
              <a:rPr lang="en-US" sz="1800" b="1" dirty="0">
                <a:latin typeface="+mn-lt"/>
                <a:ea typeface="+mn-ea"/>
                <a:cs typeface="+mn-cs"/>
              </a:rPr>
            </a:br>
            <a:r>
              <a:rPr lang="en-US" sz="1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Social Causes</a:t>
            </a:r>
          </a:p>
          <a:p>
            <a:br>
              <a:rPr lang="en-US" sz="1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5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Many influencers leverage their platform to advocate for social causes, raising awareness and mobilizing support for important issues.</a:t>
            </a:r>
            <a:br>
              <a:rPr lang="en-US" sz="15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red play button&#10;&#10;Description automatically generated">
            <a:extLst>
              <a:ext uri="{FF2B5EF4-FFF2-40B4-BE49-F238E27FC236}">
                <a16:creationId xmlns:a16="http://schemas.microsoft.com/office/drawing/2014/main" id="{39EB5D9C-1830-A372-7DF2-A99D0505E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40" y="5638846"/>
            <a:ext cx="680233" cy="607675"/>
          </a:xfrm>
          <a:prstGeom prst="ellipse">
            <a:avLst/>
          </a:prstGeom>
          <a:ln w="63500" cap="rnd">
            <a:solidFill>
              <a:schemeClr val="bg2">
                <a:lumMod val="2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E8E3F9B-1139-216E-A8B6-3194ABC21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83" y="5602566"/>
            <a:ext cx="680233" cy="680233"/>
          </a:xfrm>
          <a:prstGeom prst="ellipse">
            <a:avLst/>
          </a:prstGeom>
          <a:ln w="63500" cap="rnd">
            <a:solidFill>
              <a:schemeClr val="bg2">
                <a:lumMod val="2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 descr="A logo of a camera&#10;&#10;Description automatically generated">
            <a:extLst>
              <a:ext uri="{FF2B5EF4-FFF2-40B4-BE49-F238E27FC236}">
                <a16:creationId xmlns:a16="http://schemas.microsoft.com/office/drawing/2014/main" id="{4785AE42-C2D1-8EDA-4B2D-2D981B58F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88" y="5602566"/>
            <a:ext cx="680233" cy="6802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 descr="A black circle with a white and blue logo&#10;&#10;Description automatically generated">
            <a:extLst>
              <a:ext uri="{FF2B5EF4-FFF2-40B4-BE49-F238E27FC236}">
                <a16:creationId xmlns:a16="http://schemas.microsoft.com/office/drawing/2014/main" id="{C6EE89FE-43E2-5D61-D8E1-CAB1341DD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024" y="5602566"/>
            <a:ext cx="680233" cy="6802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2321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1C0F8-B715-9B70-682E-BD63FA5BF5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1" b="424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6912D-DB9F-2B7E-2FC2-2FD6A3ED004E}"/>
              </a:ext>
            </a:extLst>
          </p:cNvPr>
          <p:cNvSpPr txBox="1"/>
          <p:nvPr/>
        </p:nvSpPr>
        <p:spPr>
          <a:xfrm>
            <a:off x="838201" y="365125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Reasons for Influencer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F38D5-C747-0685-3017-DB5BF264FBB1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Relevance in Digital Marketing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Growth of Influencer Marketing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Diversity of Platforms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Available Data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327EAAB5-56DC-0244-8986-14E80802404D}"/>
              </a:ext>
            </a:extLst>
          </p:cNvPr>
          <p:cNvPicPr/>
          <p:nvPr/>
        </p:nvPicPr>
        <p:blipFill rotWithShape="1">
          <a:blip r:embed="rId5" cstate="print"/>
          <a:srcRect t="9139" r="2" b="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483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5C84E-1A57-1C67-1714-A27520CAC809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0" dirty="0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User Utilization and destination of Influencer Information</a:t>
            </a:r>
          </a:p>
        </p:txBody>
      </p:sp>
      <p:pic>
        <p:nvPicPr>
          <p:cNvPr id="2" name="object 11">
            <a:extLst>
              <a:ext uri="{FF2B5EF4-FFF2-40B4-BE49-F238E27FC236}">
                <a16:creationId xmlns:a16="http://schemas.microsoft.com/office/drawing/2014/main" id="{695B7B93-005F-B7A0-179F-7D49DA20CBD1}"/>
              </a:ext>
            </a:extLst>
          </p:cNvPr>
          <p:cNvPicPr/>
          <p:nvPr/>
        </p:nvPicPr>
        <p:blipFill rotWithShape="1">
          <a:blip r:embed="rId2" cstate="print"/>
          <a:srcRect t="541" r="9" b="9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CD2AE-2B66-CE8F-221F-936BA99BD892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0" u="sng">
                <a:effectLst/>
                <a:highlight>
                  <a:srgbClr val="FFFFFF"/>
                </a:highlight>
              </a:rPr>
              <a:t>User Utilization: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i="0" u="sng">
              <a:effectLst/>
              <a:highlight>
                <a:srgbClr val="FFFFFF"/>
              </a:highligh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Purchase Decision-Making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Content Discovery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Inspiration and Entertainment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highlight>
                <a:srgbClr val="FFFFFF"/>
              </a:highligh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u="sng">
                <a:highlight>
                  <a:srgbClr val="FFFFFF"/>
                </a:highlight>
              </a:rPr>
              <a:t>Destination of Information: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i="0" u="sng">
              <a:effectLst/>
              <a:highlight>
                <a:srgbClr val="FFFFFF"/>
              </a:highligh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Following Relevant Influencers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Interaction and Feedback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User-Generated Content Creation</a:t>
            </a:r>
          </a:p>
        </p:txBody>
      </p:sp>
    </p:spTree>
    <p:extLst>
      <p:ext uri="{BB962C8B-B14F-4D97-AF65-F5344CB8AC3E}">
        <p14:creationId xmlns:p14="http://schemas.microsoft.com/office/powerpoint/2010/main" val="2078421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5C84E-1A57-1C67-1714-A27520CAC809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0" dirty="0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User Utilization and destination of Influencer Information</a:t>
            </a:r>
          </a:p>
        </p:txBody>
      </p:sp>
      <p:pic>
        <p:nvPicPr>
          <p:cNvPr id="2" name="object 11">
            <a:extLst>
              <a:ext uri="{FF2B5EF4-FFF2-40B4-BE49-F238E27FC236}">
                <a16:creationId xmlns:a16="http://schemas.microsoft.com/office/drawing/2014/main" id="{695B7B93-005F-B7A0-179F-7D49DA20CBD1}"/>
              </a:ext>
            </a:extLst>
          </p:cNvPr>
          <p:cNvPicPr/>
          <p:nvPr/>
        </p:nvPicPr>
        <p:blipFill rotWithShape="1">
          <a:blip r:embed="rId2" cstate="print"/>
          <a:srcRect t="541" r="9" b="9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CD2AE-2B66-CE8F-221F-936BA99BD892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HTML menus, dropdowns, and/or textboxes to display JavaScript-powered visualisations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Flask backend with interactive API routes that serve back Python or JavaScript created plots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Visualisations created from user-selected filtered data, which could be powered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JavaScript libraries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Python in </a:t>
            </a:r>
            <a:r>
              <a:rPr lang="en-AU" b="0" i="0" dirty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AU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 Notebook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Command-line Python scripts that save visualisations locally</a:t>
            </a:r>
          </a:p>
        </p:txBody>
      </p:sp>
    </p:spTree>
    <p:extLst>
      <p:ext uri="{BB962C8B-B14F-4D97-AF65-F5344CB8AC3E}">
        <p14:creationId xmlns:p14="http://schemas.microsoft.com/office/powerpoint/2010/main" val="108719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B0B33-F01E-AE43-B249-E08049E6C598}"/>
              </a:ext>
            </a:extLst>
          </p:cNvPr>
          <p:cNvSpPr txBox="1"/>
          <p:nvPr/>
        </p:nvSpPr>
        <p:spPr>
          <a:xfrm>
            <a:off x="1113810" y="2810245"/>
            <a:ext cx="4361738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analytics - Data Visualization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AE511-9253-849A-8CC9-62AF26B0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87" y="666728"/>
            <a:ext cx="5342810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3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EB1F1-FF16-A7E3-A926-4EF7F698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18146"/>
          <a:stretch/>
        </p:blipFill>
        <p:spPr>
          <a:xfrm>
            <a:off x="707802" y="4054644"/>
            <a:ext cx="3857985" cy="2644860"/>
          </a:xfrm>
          <a:prstGeom prst="rect">
            <a:avLst/>
          </a:prstGeom>
        </p:spPr>
      </p:pic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E4915-4F1C-2B7E-F857-595751B5A66A}"/>
              </a:ext>
            </a:extLst>
          </p:cNvPr>
          <p:cNvSpPr txBox="1"/>
          <p:nvPr/>
        </p:nvSpPr>
        <p:spPr>
          <a:xfrm>
            <a:off x="5465659" y="1188637"/>
            <a:ext cx="5642312" cy="1597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Chart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C68DA-F799-AEED-684E-B75D6879E1EF}"/>
              </a:ext>
            </a:extLst>
          </p:cNvPr>
          <p:cNvSpPr txBox="1"/>
          <p:nvPr/>
        </p:nvSpPr>
        <p:spPr>
          <a:xfrm>
            <a:off x="5465660" y="2998278"/>
            <a:ext cx="4505654" cy="2728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 this graph we can see the total number of followers that each social network has according to the top 100. Clearly Instagram is positioned as the leader.</a:t>
            </a:r>
          </a:p>
        </p:txBody>
      </p:sp>
      <p:pic>
        <p:nvPicPr>
          <p:cNvPr id="11" name="Picture 10" descr="A graph of followers">
            <a:extLst>
              <a:ext uri="{FF2B5EF4-FFF2-40B4-BE49-F238E27FC236}">
                <a16:creationId xmlns:a16="http://schemas.microsoft.com/office/drawing/2014/main" id="{03A0E8F6-01F1-9F36-9D51-D5C6232F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2" y="577054"/>
            <a:ext cx="4763165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6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82EBFB0-7C19-BA4C-373A-CC0A472ABC9B}"/>
              </a:ext>
            </a:extLst>
          </p:cNvPr>
          <p:cNvGrpSpPr/>
          <p:nvPr/>
        </p:nvGrpSpPr>
        <p:grpSpPr>
          <a:xfrm>
            <a:off x="3321933" y="5825957"/>
            <a:ext cx="5920178" cy="1032043"/>
            <a:chOff x="2162499" y="5829157"/>
            <a:chExt cx="9032224" cy="1542403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7" name="Picture 6" descr="A red play button&#10;&#10;Description automatically generated">
              <a:extLst>
                <a:ext uri="{FF2B5EF4-FFF2-40B4-BE49-F238E27FC236}">
                  <a16:creationId xmlns:a16="http://schemas.microsoft.com/office/drawing/2014/main" id="{EA6439EC-9ADF-604F-CD93-5C6F6084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654" y="6059656"/>
              <a:ext cx="1350414" cy="1081407"/>
            </a:xfrm>
            <a:prstGeom prst="rect">
              <a:avLst/>
            </a:prstGeom>
          </p:spPr>
        </p:pic>
        <p:pic>
          <p:nvPicPr>
            <p:cNvPr id="11" name="Picture 10" descr="A logo of a camera&#10;&#10;Description automatically generated">
              <a:extLst>
                <a:ext uri="{FF2B5EF4-FFF2-40B4-BE49-F238E27FC236}">
                  <a16:creationId xmlns:a16="http://schemas.microsoft.com/office/drawing/2014/main" id="{C3A008E6-3AB3-DC6C-E5EA-94B4292D5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245" y="6067620"/>
              <a:ext cx="1081407" cy="1081407"/>
            </a:xfrm>
            <a:prstGeom prst="rect">
              <a:avLst/>
            </a:prstGeom>
          </p:spPr>
        </p:pic>
        <p:pic>
          <p:nvPicPr>
            <p:cNvPr id="9" name="Picture 8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71E89C60-2474-F139-6765-63E3AB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499" y="6059656"/>
              <a:ext cx="1089371" cy="1089371"/>
            </a:xfrm>
            <a:prstGeom prst="rect">
              <a:avLst/>
            </a:prstGeom>
          </p:spPr>
        </p:pic>
        <p:pic>
          <p:nvPicPr>
            <p:cNvPr id="13" name="Picture 12" descr="A black circle with a white and blue logo&#10;&#10;Description automatically generated">
              <a:extLst>
                <a:ext uri="{FF2B5EF4-FFF2-40B4-BE49-F238E27FC236}">
                  <a16:creationId xmlns:a16="http://schemas.microsoft.com/office/drawing/2014/main" id="{B5683B91-8797-78F6-B72E-40E592ED3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320" y="5829157"/>
              <a:ext cx="1542403" cy="154240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9F8A32-AA42-D594-BEA8-5B7BBBC22E6F}"/>
              </a:ext>
            </a:extLst>
          </p:cNvPr>
          <p:cNvSpPr txBox="1"/>
          <p:nvPr/>
        </p:nvSpPr>
        <p:spPr>
          <a:xfrm>
            <a:off x="495964" y="312516"/>
            <a:ext cx="107809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500" b="1" u="sng" dirty="0" err="1"/>
              <a:t>Followers</a:t>
            </a:r>
            <a:r>
              <a:rPr lang="es-AR" sz="2500" b="1" u="sng" dirty="0"/>
              <a:t> </a:t>
            </a:r>
            <a:r>
              <a:rPr lang="es-AR" sz="2500" b="1" u="sng" dirty="0" err="1"/>
              <a:t>by</a:t>
            </a:r>
            <a:r>
              <a:rPr lang="es-AR" sz="2500" b="1" u="sng" dirty="0"/>
              <a:t> Social Media </a:t>
            </a:r>
            <a:r>
              <a:rPr lang="es-AR" sz="2500" b="1" u="sng" dirty="0" err="1"/>
              <a:t>Platform</a:t>
            </a:r>
            <a:endParaRPr lang="es-AR" sz="2500" b="1" u="sng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61B859-A79C-3C0C-4AB5-70EAF04612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8"/>
          <a:stretch/>
        </p:blipFill>
        <p:spPr>
          <a:xfrm>
            <a:off x="1039285" y="1524000"/>
            <a:ext cx="10113430" cy="36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22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338</Words>
  <Application>Microsoft Office PowerPoint</Application>
  <PresentationFormat>Widescreen</PresentationFormat>
  <Paragraphs>56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Aptos</vt:lpstr>
      <vt:lpstr>Aptos Display</vt:lpstr>
      <vt:lpstr>Arial</vt:lpstr>
      <vt:lpstr>Arial</vt:lpstr>
      <vt:lpstr>Calibri</vt:lpstr>
      <vt:lpstr>Roboto</vt:lpstr>
      <vt:lpstr>Office Theme</vt:lpstr>
      <vt:lpstr>The Power of Influencers on Social Media</vt:lpstr>
      <vt:lpstr>Content:  - Impact of Influencers  - Reasons for Influencer Research  - User Utilization and destination of Influencer Information  - Data analytics - Data Visualization</vt:lpstr>
      <vt:lpstr>Impact of Influencers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Matias Siad</dc:creator>
  <cp:lastModifiedBy>Olivia Yu</cp:lastModifiedBy>
  <cp:revision>12</cp:revision>
  <dcterms:created xsi:type="dcterms:W3CDTF">2024-04-15T05:45:25Z</dcterms:created>
  <dcterms:modified xsi:type="dcterms:W3CDTF">2024-04-17T13:30:26Z</dcterms:modified>
</cp:coreProperties>
</file>